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10415588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63"/>
    <p:restoredTop sz="94641"/>
  </p:normalViewPr>
  <p:slideViewPr>
    <p:cSldViewPr snapToGrid="0" snapToObjects="1">
      <p:cViewPr varScale="1">
        <p:scale>
          <a:sx n="247" d="100"/>
          <a:sy n="247" d="100"/>
        </p:scale>
        <p:origin x="216" y="1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BFD4C-FA76-D84A-92A3-579784538FCF}" type="datetimeFigureOut">
              <a:rPr lang="en-FI" smtClean="0"/>
              <a:t>21.10.2020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85725" y="1143000"/>
            <a:ext cx="7029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D4449-FF3E-674A-A444-E31CCE97DD84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00609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0D4449-FF3E-674A-A444-E31CCE97DD84}" type="slidenum">
              <a:rPr lang="en-FI" smtClean="0"/>
              <a:t>2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3663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1949" y="748242"/>
            <a:ext cx="7811691" cy="1591733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1949" y="2401359"/>
            <a:ext cx="7811691" cy="1103841"/>
          </a:xfrm>
        </p:spPr>
        <p:txBody>
          <a:bodyPr/>
          <a:lstStyle>
            <a:lvl1pPr marL="0" indent="0" algn="ctr">
              <a:buNone/>
              <a:defRPr sz="1600"/>
            </a:lvl1pPr>
            <a:lvl2pPr marL="304815" indent="0" algn="ctr">
              <a:buNone/>
              <a:defRPr sz="1333"/>
            </a:lvl2pPr>
            <a:lvl3pPr marL="609630" indent="0" algn="ctr">
              <a:buNone/>
              <a:defRPr sz="1200"/>
            </a:lvl3pPr>
            <a:lvl4pPr marL="914446" indent="0" algn="ctr">
              <a:buNone/>
              <a:defRPr sz="1067"/>
            </a:lvl4pPr>
            <a:lvl5pPr marL="1219261" indent="0" algn="ctr">
              <a:buNone/>
              <a:defRPr sz="1067"/>
            </a:lvl5pPr>
            <a:lvl6pPr marL="1524076" indent="0" algn="ctr">
              <a:buNone/>
              <a:defRPr sz="1067"/>
            </a:lvl6pPr>
            <a:lvl7pPr marL="1828891" indent="0" algn="ctr">
              <a:buNone/>
              <a:defRPr sz="1067"/>
            </a:lvl7pPr>
            <a:lvl8pPr marL="2133707" indent="0" algn="ctr">
              <a:buNone/>
              <a:defRPr sz="1067"/>
            </a:lvl8pPr>
            <a:lvl9pPr marL="2438522" indent="0" algn="ctr">
              <a:buNone/>
              <a:defRPr sz="1067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C836-1256-8040-820B-67DBDD10AEE5}" type="datetimeFigureOut">
              <a:rPr lang="fi-FI" smtClean="0"/>
              <a:t>21.10.2020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F714-C9CA-9045-A153-72FB062C60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813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C836-1256-8040-820B-67DBDD10AEE5}" type="datetimeFigureOut">
              <a:rPr lang="fi-FI" smtClean="0"/>
              <a:t>21.10.2020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F714-C9CA-9045-A153-72FB062C60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6921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3655" y="243417"/>
            <a:ext cx="2245861" cy="3874559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6071" y="243417"/>
            <a:ext cx="6607389" cy="3874559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C836-1256-8040-820B-67DBDD10AEE5}" type="datetimeFigureOut">
              <a:rPr lang="fi-FI" smtClean="0"/>
              <a:t>21.10.2020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F714-C9CA-9045-A153-72FB062C60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1160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C836-1256-8040-820B-67DBDD10AEE5}" type="datetimeFigureOut">
              <a:rPr lang="fi-FI" smtClean="0"/>
              <a:t>21.10.2020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F714-C9CA-9045-A153-72FB062C60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115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647" y="1139826"/>
            <a:ext cx="8983445" cy="19018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0647" y="3059642"/>
            <a:ext cx="8983445" cy="1000125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C836-1256-8040-820B-67DBDD10AEE5}" type="datetimeFigureOut">
              <a:rPr lang="fi-FI" smtClean="0"/>
              <a:t>21.10.2020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F714-C9CA-9045-A153-72FB062C60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121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6072" y="1217083"/>
            <a:ext cx="4426625" cy="290089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2891" y="1217083"/>
            <a:ext cx="4426625" cy="290089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C836-1256-8040-820B-67DBDD10AEE5}" type="datetimeFigureOut">
              <a:rPr lang="fi-FI" smtClean="0"/>
              <a:t>21.10.2020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F714-C9CA-9045-A153-72FB062C60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8648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428" y="243417"/>
            <a:ext cx="8983445" cy="883709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428" y="1120775"/>
            <a:ext cx="4406282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7428" y="1670050"/>
            <a:ext cx="4406282" cy="245639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72891" y="1120775"/>
            <a:ext cx="4427982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72891" y="1670050"/>
            <a:ext cx="4427982" cy="245639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C836-1256-8040-820B-67DBDD10AEE5}" type="datetimeFigureOut">
              <a:rPr lang="fi-FI" smtClean="0"/>
              <a:t>21.10.2020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F714-C9CA-9045-A153-72FB062C60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903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C836-1256-8040-820B-67DBDD10AEE5}" type="datetimeFigureOut">
              <a:rPr lang="fi-FI" smtClean="0"/>
              <a:t>21.10.2020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F714-C9CA-9045-A153-72FB062C60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890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C836-1256-8040-820B-67DBDD10AEE5}" type="datetimeFigureOut">
              <a:rPr lang="fi-FI" smtClean="0"/>
              <a:t>21.10.2020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F714-C9CA-9045-A153-72FB062C60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5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429" y="304800"/>
            <a:ext cx="3359298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7982" y="658284"/>
            <a:ext cx="5272891" cy="3249083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7429" y="1371600"/>
            <a:ext cx="3359298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C836-1256-8040-820B-67DBDD10AEE5}" type="datetimeFigureOut">
              <a:rPr lang="fi-FI" smtClean="0"/>
              <a:t>21.10.2020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F714-C9CA-9045-A153-72FB062C60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3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429" y="304800"/>
            <a:ext cx="3359298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27982" y="658284"/>
            <a:ext cx="5272891" cy="3249083"/>
          </a:xfrm>
        </p:spPr>
        <p:txBody>
          <a:bodyPr anchor="t"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7429" y="1371600"/>
            <a:ext cx="3359298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C836-1256-8040-820B-67DBDD10AEE5}" type="datetimeFigureOut">
              <a:rPr lang="fi-FI" smtClean="0"/>
              <a:t>21.10.2020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F714-C9CA-9045-A153-72FB062C60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918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6072" y="243417"/>
            <a:ext cx="8983445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072" y="1217083"/>
            <a:ext cx="8983445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072" y="4237567"/>
            <a:ext cx="2343507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9C836-1256-8040-820B-67DBDD10AEE5}" type="datetimeFigureOut">
              <a:rPr lang="fi-FI" smtClean="0"/>
              <a:t>21.10.2020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0164" y="4237567"/>
            <a:ext cx="3515261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56009" y="4237567"/>
            <a:ext cx="2343507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FF714-C9CA-9045-A153-72FB062C60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182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09630" rtl="0" eaLnBrk="1" latinLnBrk="0" hangingPunct="1">
        <a:lnSpc>
          <a:spcPct val="90000"/>
        </a:lnSpc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408" indent="-152408" algn="l" defTabSz="60963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80A8E3-5C2B-9E42-871E-61CAC90BD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138" r="14844"/>
          <a:stretch/>
        </p:blipFill>
        <p:spPr>
          <a:xfrm>
            <a:off x="6535119" y="1623061"/>
            <a:ext cx="3880469" cy="294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25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39F1BF4-36E9-BC4B-B5B4-5D8AE8A8E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Ohjeet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C9F585-B7F8-2A42-805B-B966950AB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FI" dirty="0"/>
              <a:t>Lisää kuva</a:t>
            </a:r>
          </a:p>
          <a:p>
            <a:pPr marL="457200" indent="-457200">
              <a:buAutoNum type="arabicPeriod"/>
            </a:pPr>
            <a:r>
              <a:rPr lang="en-FI" dirty="0"/>
              <a:t>Asemoi kuva oikeaan kokoon vetämällä kulmista. Varmista, että kuva suurenee oikeassa suhteessa (=ei näytä venyneeltä).</a:t>
            </a:r>
          </a:p>
          <a:p>
            <a:pPr marL="457200" indent="-457200">
              <a:buAutoNum type="arabicPeriod"/>
            </a:pPr>
            <a:r>
              <a:rPr lang="en-FI" dirty="0"/>
              <a:t>Rajaa kuvaa tarvittaessa </a:t>
            </a:r>
          </a:p>
          <a:p>
            <a:pPr marL="457200" indent="-457200">
              <a:buAutoNum type="arabicPeriod"/>
            </a:pPr>
            <a:r>
              <a:rPr lang="en-FI" dirty="0"/>
              <a:t>Järjestä kuva logon taakse (Järjestä objektit uudelleen – Vie taakse)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FI" dirty="0"/>
              <a:t>Tallenna diaesitys kuvaksi (</a:t>
            </a:r>
            <a:r>
              <a:rPr lang="fi-FI" sz="2000" dirty="0">
                <a:highlight>
                  <a:srgbClr val="FFFF00"/>
                </a:highlight>
              </a:rPr>
              <a:t>HUOM. </a:t>
            </a:r>
            <a:r>
              <a:rPr lang="fi-FI" sz="2000" dirty="0"/>
              <a:t>Kuvadian pitää olla aktiivinen, kun käytetään tallenna vain nykyinen dia –valintaa).</a:t>
            </a:r>
          </a:p>
          <a:p>
            <a:pPr marL="457200" indent="-457200">
              <a:buAutoNum type="arabicPeriod"/>
            </a:pPr>
            <a:endParaRPr lang="en-FI" dirty="0"/>
          </a:p>
          <a:p>
            <a:pPr marL="457200" indent="-457200">
              <a:buAutoNum type="arabicPeriod"/>
            </a:pPr>
            <a:endParaRPr lang="en-FI" dirty="0"/>
          </a:p>
          <a:p>
            <a:pPr marL="457200" indent="-457200">
              <a:buAutoNum type="arabicPeriod"/>
            </a:pP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721373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58</Words>
  <Application>Microsoft Macintosh PowerPoint</Application>
  <PresentationFormat>Custom</PresentationFormat>
  <Paragraphs>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PowerPoint Presentation</vt:lpstr>
      <vt:lpstr>Ohjeet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Riikka Hänninen</dc:creator>
  <cp:lastModifiedBy>Emma Tikkanen</cp:lastModifiedBy>
  <cp:revision>6</cp:revision>
  <dcterms:created xsi:type="dcterms:W3CDTF">2019-06-25T10:22:43Z</dcterms:created>
  <dcterms:modified xsi:type="dcterms:W3CDTF">2020-10-21T12:58:39Z</dcterms:modified>
</cp:coreProperties>
</file>