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3808413" cy="380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231" d="100"/>
          <a:sy n="231" d="100"/>
        </p:scale>
        <p:origin x="2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631" y="623275"/>
            <a:ext cx="3237151" cy="1325892"/>
          </a:xfrm>
        </p:spPr>
        <p:txBody>
          <a:bodyPr anchor="b"/>
          <a:lstStyle>
            <a:lvl1pPr algn="ctr">
              <a:defRPr sz="2499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052" y="2000298"/>
            <a:ext cx="2856310" cy="919485"/>
          </a:xfrm>
        </p:spPr>
        <p:txBody>
          <a:bodyPr/>
          <a:lstStyle>
            <a:lvl1pPr marL="0" indent="0" algn="ctr">
              <a:buNone/>
              <a:defRPr sz="1000"/>
            </a:lvl1pPr>
            <a:lvl2pPr marL="190424" indent="0" algn="ctr">
              <a:buNone/>
              <a:defRPr sz="833"/>
            </a:lvl2pPr>
            <a:lvl3pPr marL="380848" indent="0" algn="ctr">
              <a:buNone/>
              <a:defRPr sz="750"/>
            </a:lvl3pPr>
            <a:lvl4pPr marL="571271" indent="0" algn="ctr">
              <a:buNone/>
              <a:defRPr sz="666"/>
            </a:lvl4pPr>
            <a:lvl5pPr marL="761695" indent="0" algn="ctr">
              <a:buNone/>
              <a:defRPr sz="666"/>
            </a:lvl5pPr>
            <a:lvl6pPr marL="952119" indent="0" algn="ctr">
              <a:buNone/>
              <a:defRPr sz="666"/>
            </a:lvl6pPr>
            <a:lvl7pPr marL="1142543" indent="0" algn="ctr">
              <a:buNone/>
              <a:defRPr sz="666"/>
            </a:lvl7pPr>
            <a:lvl8pPr marL="1332967" indent="0" algn="ctr">
              <a:buNone/>
              <a:defRPr sz="666"/>
            </a:lvl8pPr>
            <a:lvl9pPr marL="1523390" indent="0" algn="ctr">
              <a:buNone/>
              <a:defRPr sz="666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A97C-CF02-9940-98A3-5D0402CB5A96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DFFB-8CC4-484B-A129-770AD90A8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044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A97C-CF02-9940-98A3-5D0402CB5A96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DFFB-8CC4-484B-A129-770AD90A8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102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25396" y="202763"/>
            <a:ext cx="821189" cy="322745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1829" y="202763"/>
            <a:ext cx="2415962" cy="322745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A97C-CF02-9940-98A3-5D0402CB5A96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DFFB-8CC4-484B-A129-770AD90A8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692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A97C-CF02-9940-98A3-5D0402CB5A96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DFFB-8CC4-484B-A129-770AD90A8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324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845" y="949459"/>
            <a:ext cx="3284756" cy="1584194"/>
          </a:xfrm>
        </p:spPr>
        <p:txBody>
          <a:bodyPr anchor="b"/>
          <a:lstStyle>
            <a:lvl1pPr>
              <a:defRPr sz="2499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45" y="2548640"/>
            <a:ext cx="3284756" cy="833090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/>
                </a:solidFill>
              </a:defRPr>
            </a:lvl1pPr>
            <a:lvl2pPr marL="190424" indent="0">
              <a:buNone/>
              <a:defRPr sz="833">
                <a:solidFill>
                  <a:schemeClr val="tx1">
                    <a:tint val="75000"/>
                  </a:schemeClr>
                </a:solidFill>
              </a:defRPr>
            </a:lvl2pPr>
            <a:lvl3pPr marL="380848" indent="0">
              <a:buNone/>
              <a:defRPr sz="750">
                <a:solidFill>
                  <a:schemeClr val="tx1">
                    <a:tint val="75000"/>
                  </a:schemeClr>
                </a:solidFill>
              </a:defRPr>
            </a:lvl3pPr>
            <a:lvl4pPr marL="571271" indent="0">
              <a:buNone/>
              <a:defRPr sz="666">
                <a:solidFill>
                  <a:schemeClr val="tx1">
                    <a:tint val="75000"/>
                  </a:schemeClr>
                </a:solidFill>
              </a:defRPr>
            </a:lvl4pPr>
            <a:lvl5pPr marL="761695" indent="0">
              <a:buNone/>
              <a:defRPr sz="666">
                <a:solidFill>
                  <a:schemeClr val="tx1">
                    <a:tint val="75000"/>
                  </a:schemeClr>
                </a:solidFill>
              </a:defRPr>
            </a:lvl5pPr>
            <a:lvl6pPr marL="952119" indent="0">
              <a:buNone/>
              <a:defRPr sz="666">
                <a:solidFill>
                  <a:schemeClr val="tx1">
                    <a:tint val="75000"/>
                  </a:schemeClr>
                </a:solidFill>
              </a:defRPr>
            </a:lvl6pPr>
            <a:lvl7pPr marL="1142543" indent="0">
              <a:buNone/>
              <a:defRPr sz="666">
                <a:solidFill>
                  <a:schemeClr val="tx1">
                    <a:tint val="75000"/>
                  </a:schemeClr>
                </a:solidFill>
              </a:defRPr>
            </a:lvl7pPr>
            <a:lvl8pPr marL="1332967" indent="0">
              <a:buNone/>
              <a:defRPr sz="666">
                <a:solidFill>
                  <a:schemeClr val="tx1">
                    <a:tint val="75000"/>
                  </a:schemeClr>
                </a:solidFill>
              </a:defRPr>
            </a:lvl8pPr>
            <a:lvl9pPr marL="1523390" indent="0">
              <a:buNone/>
              <a:defRPr sz="6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A97C-CF02-9940-98A3-5D0402CB5A96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DFFB-8CC4-484B-A129-770AD90A8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653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1828" y="1013814"/>
            <a:ext cx="1618576" cy="241640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8009" y="1013814"/>
            <a:ext cx="1618576" cy="241640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A97C-CF02-9940-98A3-5D0402CB5A96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DFFB-8CC4-484B-A129-770AD90A8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204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25" y="202764"/>
            <a:ext cx="3284756" cy="7361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325" y="933591"/>
            <a:ext cx="1611137" cy="457538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90424" indent="0">
              <a:buNone/>
              <a:defRPr sz="833" b="1"/>
            </a:lvl2pPr>
            <a:lvl3pPr marL="380848" indent="0">
              <a:buNone/>
              <a:defRPr sz="750" b="1"/>
            </a:lvl3pPr>
            <a:lvl4pPr marL="571271" indent="0">
              <a:buNone/>
              <a:defRPr sz="666" b="1"/>
            </a:lvl4pPr>
            <a:lvl5pPr marL="761695" indent="0">
              <a:buNone/>
              <a:defRPr sz="666" b="1"/>
            </a:lvl5pPr>
            <a:lvl6pPr marL="952119" indent="0">
              <a:buNone/>
              <a:defRPr sz="666" b="1"/>
            </a:lvl6pPr>
            <a:lvl7pPr marL="1142543" indent="0">
              <a:buNone/>
              <a:defRPr sz="666" b="1"/>
            </a:lvl7pPr>
            <a:lvl8pPr marL="1332967" indent="0">
              <a:buNone/>
              <a:defRPr sz="666" b="1"/>
            </a:lvl8pPr>
            <a:lvl9pPr marL="1523390" indent="0">
              <a:buNone/>
              <a:defRPr sz="666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325" y="1391128"/>
            <a:ext cx="1611137" cy="204614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28009" y="933591"/>
            <a:ext cx="1619072" cy="457538"/>
          </a:xfrm>
        </p:spPr>
        <p:txBody>
          <a:bodyPr anchor="b"/>
          <a:lstStyle>
            <a:lvl1pPr marL="0" indent="0">
              <a:buNone/>
              <a:defRPr sz="1000" b="1"/>
            </a:lvl1pPr>
            <a:lvl2pPr marL="190424" indent="0">
              <a:buNone/>
              <a:defRPr sz="833" b="1"/>
            </a:lvl2pPr>
            <a:lvl3pPr marL="380848" indent="0">
              <a:buNone/>
              <a:defRPr sz="750" b="1"/>
            </a:lvl3pPr>
            <a:lvl4pPr marL="571271" indent="0">
              <a:buNone/>
              <a:defRPr sz="666" b="1"/>
            </a:lvl4pPr>
            <a:lvl5pPr marL="761695" indent="0">
              <a:buNone/>
              <a:defRPr sz="666" b="1"/>
            </a:lvl5pPr>
            <a:lvl6pPr marL="952119" indent="0">
              <a:buNone/>
              <a:defRPr sz="666" b="1"/>
            </a:lvl6pPr>
            <a:lvl7pPr marL="1142543" indent="0">
              <a:buNone/>
              <a:defRPr sz="666" b="1"/>
            </a:lvl7pPr>
            <a:lvl8pPr marL="1332967" indent="0">
              <a:buNone/>
              <a:defRPr sz="666" b="1"/>
            </a:lvl8pPr>
            <a:lvl9pPr marL="1523390" indent="0">
              <a:buNone/>
              <a:defRPr sz="666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28009" y="1391128"/>
            <a:ext cx="1619072" cy="204614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A97C-CF02-9940-98A3-5D0402CB5A96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DFFB-8CC4-484B-A129-770AD90A8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519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A97C-CF02-9940-98A3-5D0402CB5A96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DFFB-8CC4-484B-A129-770AD90A8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649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A97C-CF02-9940-98A3-5D0402CB5A96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DFFB-8CC4-484B-A129-770AD90A8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6034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25" y="253894"/>
            <a:ext cx="1228312" cy="888630"/>
          </a:xfrm>
        </p:spPr>
        <p:txBody>
          <a:bodyPr anchor="b"/>
          <a:lstStyle>
            <a:lvl1pPr>
              <a:defRPr sz="1333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072" y="548342"/>
            <a:ext cx="1928009" cy="2706442"/>
          </a:xfrm>
        </p:spPr>
        <p:txBody>
          <a:bodyPr/>
          <a:lstStyle>
            <a:lvl1pPr>
              <a:defRPr sz="1333"/>
            </a:lvl1pPr>
            <a:lvl2pPr>
              <a:defRPr sz="1166"/>
            </a:lvl2pPr>
            <a:lvl3pPr>
              <a:defRPr sz="1000"/>
            </a:lvl3pPr>
            <a:lvl4pPr>
              <a:defRPr sz="833"/>
            </a:lvl4pPr>
            <a:lvl5pPr>
              <a:defRPr sz="833"/>
            </a:lvl5pPr>
            <a:lvl6pPr>
              <a:defRPr sz="833"/>
            </a:lvl6pPr>
            <a:lvl7pPr>
              <a:defRPr sz="833"/>
            </a:lvl7pPr>
            <a:lvl8pPr>
              <a:defRPr sz="833"/>
            </a:lvl8pPr>
            <a:lvl9pPr>
              <a:defRPr sz="833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325" y="1142524"/>
            <a:ext cx="1228312" cy="2116667"/>
          </a:xfrm>
        </p:spPr>
        <p:txBody>
          <a:bodyPr/>
          <a:lstStyle>
            <a:lvl1pPr marL="0" indent="0">
              <a:buNone/>
              <a:defRPr sz="666"/>
            </a:lvl1pPr>
            <a:lvl2pPr marL="190424" indent="0">
              <a:buNone/>
              <a:defRPr sz="583"/>
            </a:lvl2pPr>
            <a:lvl3pPr marL="380848" indent="0">
              <a:buNone/>
              <a:defRPr sz="500"/>
            </a:lvl3pPr>
            <a:lvl4pPr marL="571271" indent="0">
              <a:buNone/>
              <a:defRPr sz="417"/>
            </a:lvl4pPr>
            <a:lvl5pPr marL="761695" indent="0">
              <a:buNone/>
              <a:defRPr sz="417"/>
            </a:lvl5pPr>
            <a:lvl6pPr marL="952119" indent="0">
              <a:buNone/>
              <a:defRPr sz="417"/>
            </a:lvl6pPr>
            <a:lvl7pPr marL="1142543" indent="0">
              <a:buNone/>
              <a:defRPr sz="417"/>
            </a:lvl7pPr>
            <a:lvl8pPr marL="1332967" indent="0">
              <a:buNone/>
              <a:defRPr sz="417"/>
            </a:lvl8pPr>
            <a:lvl9pPr marL="1523390" indent="0">
              <a:buNone/>
              <a:defRPr sz="417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A97C-CF02-9940-98A3-5D0402CB5A96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DFFB-8CC4-484B-A129-770AD90A8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69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325" y="253894"/>
            <a:ext cx="1228312" cy="888630"/>
          </a:xfrm>
        </p:spPr>
        <p:txBody>
          <a:bodyPr anchor="b"/>
          <a:lstStyle>
            <a:lvl1pPr>
              <a:defRPr sz="1333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19072" y="548342"/>
            <a:ext cx="1928009" cy="2706442"/>
          </a:xfrm>
        </p:spPr>
        <p:txBody>
          <a:bodyPr anchor="t"/>
          <a:lstStyle>
            <a:lvl1pPr marL="0" indent="0">
              <a:buNone/>
              <a:defRPr sz="1333"/>
            </a:lvl1pPr>
            <a:lvl2pPr marL="190424" indent="0">
              <a:buNone/>
              <a:defRPr sz="1166"/>
            </a:lvl2pPr>
            <a:lvl3pPr marL="380848" indent="0">
              <a:buNone/>
              <a:defRPr sz="1000"/>
            </a:lvl3pPr>
            <a:lvl4pPr marL="571271" indent="0">
              <a:buNone/>
              <a:defRPr sz="833"/>
            </a:lvl4pPr>
            <a:lvl5pPr marL="761695" indent="0">
              <a:buNone/>
              <a:defRPr sz="833"/>
            </a:lvl5pPr>
            <a:lvl6pPr marL="952119" indent="0">
              <a:buNone/>
              <a:defRPr sz="833"/>
            </a:lvl6pPr>
            <a:lvl7pPr marL="1142543" indent="0">
              <a:buNone/>
              <a:defRPr sz="833"/>
            </a:lvl7pPr>
            <a:lvl8pPr marL="1332967" indent="0">
              <a:buNone/>
              <a:defRPr sz="833"/>
            </a:lvl8pPr>
            <a:lvl9pPr marL="1523390" indent="0">
              <a:buNone/>
              <a:defRPr sz="833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2325" y="1142524"/>
            <a:ext cx="1228312" cy="2116667"/>
          </a:xfrm>
        </p:spPr>
        <p:txBody>
          <a:bodyPr/>
          <a:lstStyle>
            <a:lvl1pPr marL="0" indent="0">
              <a:buNone/>
              <a:defRPr sz="666"/>
            </a:lvl1pPr>
            <a:lvl2pPr marL="190424" indent="0">
              <a:buNone/>
              <a:defRPr sz="583"/>
            </a:lvl2pPr>
            <a:lvl3pPr marL="380848" indent="0">
              <a:buNone/>
              <a:defRPr sz="500"/>
            </a:lvl3pPr>
            <a:lvl4pPr marL="571271" indent="0">
              <a:buNone/>
              <a:defRPr sz="417"/>
            </a:lvl4pPr>
            <a:lvl5pPr marL="761695" indent="0">
              <a:buNone/>
              <a:defRPr sz="417"/>
            </a:lvl5pPr>
            <a:lvl6pPr marL="952119" indent="0">
              <a:buNone/>
              <a:defRPr sz="417"/>
            </a:lvl6pPr>
            <a:lvl7pPr marL="1142543" indent="0">
              <a:buNone/>
              <a:defRPr sz="417"/>
            </a:lvl7pPr>
            <a:lvl8pPr marL="1332967" indent="0">
              <a:buNone/>
              <a:defRPr sz="417"/>
            </a:lvl8pPr>
            <a:lvl9pPr marL="1523390" indent="0">
              <a:buNone/>
              <a:defRPr sz="417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8A97C-CF02-9940-98A3-5D0402CB5A96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EDFFB-8CC4-484B-A129-770AD90A8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6521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829" y="202764"/>
            <a:ext cx="3284756" cy="7361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1829" y="1013814"/>
            <a:ext cx="3284756" cy="2416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828" y="3529835"/>
            <a:ext cx="856893" cy="20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8A97C-CF02-9940-98A3-5D0402CB5A96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61537" y="3529835"/>
            <a:ext cx="1285339" cy="20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89692" y="3529835"/>
            <a:ext cx="856893" cy="202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EDFFB-8CC4-484B-A129-770AD90A861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512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0848" rtl="0" eaLnBrk="1" latinLnBrk="0" hangingPunct="1">
        <a:lnSpc>
          <a:spcPct val="90000"/>
        </a:lnSpc>
        <a:spcBef>
          <a:spcPct val="0"/>
        </a:spcBef>
        <a:buNone/>
        <a:defRPr sz="1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212" indent="-95212" algn="l" defTabSz="380848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166" kern="1200">
          <a:solidFill>
            <a:schemeClr val="tx1"/>
          </a:solidFill>
          <a:latin typeface="+mn-lt"/>
          <a:ea typeface="+mn-ea"/>
          <a:cs typeface="+mn-cs"/>
        </a:defRPr>
      </a:lvl1pPr>
      <a:lvl2pPr marL="285636" indent="-95212" algn="l" defTabSz="380848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76060" indent="-95212" algn="l" defTabSz="380848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3pPr>
      <a:lvl4pPr marL="666483" indent="-95212" algn="l" defTabSz="380848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56907" indent="-95212" algn="l" defTabSz="380848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5pPr>
      <a:lvl6pPr marL="1047331" indent="-95212" algn="l" defTabSz="380848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6pPr>
      <a:lvl7pPr marL="1237755" indent="-95212" algn="l" defTabSz="380848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7pPr>
      <a:lvl8pPr marL="1428179" indent="-95212" algn="l" defTabSz="380848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8pPr>
      <a:lvl9pPr marL="1618602" indent="-95212" algn="l" defTabSz="380848" rtl="0" eaLnBrk="1" latinLnBrk="0" hangingPunct="1">
        <a:lnSpc>
          <a:spcPct val="90000"/>
        </a:lnSpc>
        <a:spcBef>
          <a:spcPts val="208"/>
        </a:spcBef>
        <a:buFont typeface="Arial" panose="020B0604020202020204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1pPr>
      <a:lvl2pPr marL="190424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2pPr>
      <a:lvl3pPr marL="380848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3pPr>
      <a:lvl4pPr marL="571271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761695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5pPr>
      <a:lvl6pPr marL="952119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6pPr>
      <a:lvl7pPr marL="1142543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7pPr>
      <a:lvl8pPr marL="1332967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8pPr>
      <a:lvl9pPr marL="1523390" algn="l" defTabSz="380848" rtl="0" eaLnBrk="1" latinLnBrk="0" hangingPunct="1">
        <a:defRPr sz="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ECE29B9-36F7-444E-9072-ED1CAC3014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88" r="15589"/>
          <a:stretch/>
        </p:blipFill>
        <p:spPr>
          <a:xfrm>
            <a:off x="1779224" y="2247441"/>
            <a:ext cx="2029190" cy="156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64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B5AC2-D9AE-9147-8880-D73188377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Ohjeet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C9E2C-6AD3-174D-8A44-5FDE0BE60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FI" dirty="0"/>
              <a:t>Lisää kuva</a:t>
            </a:r>
          </a:p>
          <a:p>
            <a:pPr marL="457200" indent="-457200">
              <a:buAutoNum type="arabicPeriod"/>
            </a:pPr>
            <a:r>
              <a:rPr lang="en-FI" dirty="0"/>
              <a:t>Asemoi kuva oikeaan kokoon vetämällä kulmista. Varmista, että kuva suurenee oikeassa suhteessa (=ei näytä venyneeltä).</a:t>
            </a:r>
          </a:p>
          <a:p>
            <a:pPr marL="457200" indent="-457200">
              <a:buAutoNum type="arabicPeriod"/>
            </a:pPr>
            <a:r>
              <a:rPr lang="en-FI" dirty="0"/>
              <a:t>Rajaa kuvaa tarvittaessa </a:t>
            </a:r>
          </a:p>
          <a:p>
            <a:pPr marL="457200" indent="-457200">
              <a:buAutoNum type="arabicPeriod"/>
            </a:pPr>
            <a:r>
              <a:rPr lang="en-FI" dirty="0"/>
              <a:t>Järjestä kuva logon taakse (Järjestä objektit uudelleen – Vie taakse)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FI" dirty="0"/>
              <a:t>Tallenna diaesitys kuvaksi (</a:t>
            </a:r>
            <a:r>
              <a:rPr lang="fi-FI" sz="1200" dirty="0">
                <a:highlight>
                  <a:srgbClr val="FFFF00"/>
                </a:highlight>
              </a:rPr>
              <a:t>HUOM. </a:t>
            </a:r>
            <a:r>
              <a:rPr lang="fi-FI" sz="1200" dirty="0"/>
              <a:t>Kuvadian pitää olla aktiivinen, kun käytetään tallenna vain nykyinen dia –valintaa).</a:t>
            </a:r>
          </a:p>
          <a:p>
            <a:pPr marL="457200" indent="-457200">
              <a:buAutoNum type="arabicPeriod"/>
            </a:pPr>
            <a:endParaRPr lang="en-FI" dirty="0"/>
          </a:p>
          <a:p>
            <a:pPr marL="457200" indent="-457200">
              <a:buAutoNum type="arabicPeriod"/>
            </a:pPr>
            <a:endParaRPr lang="en-FI" dirty="0"/>
          </a:p>
          <a:p>
            <a:pPr marL="457200" indent="-457200">
              <a:buAutoNum type="arabicPeriod"/>
            </a:pPr>
            <a:endParaRPr lang="en-FI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585742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57</Words>
  <Application>Microsoft Macintosh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 Presentation</vt:lpstr>
      <vt:lpstr>Ohjeet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Riikka Hänninen</dc:creator>
  <cp:lastModifiedBy>Emma Tikkanen</cp:lastModifiedBy>
  <cp:revision>9</cp:revision>
  <dcterms:created xsi:type="dcterms:W3CDTF">2019-06-25T11:04:38Z</dcterms:created>
  <dcterms:modified xsi:type="dcterms:W3CDTF">2020-10-21T12:58:53Z</dcterms:modified>
</cp:coreProperties>
</file>